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180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31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xecu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961" y="3558701"/>
            <a:ext cx="609969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" y="3558701"/>
            <a:ext cx="2359964" cy="11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365126"/>
            <a:ext cx="536257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1160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2359964" cy="11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7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war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1" y="3465926"/>
            <a:ext cx="1511111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4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3" y="272351"/>
            <a:ext cx="1511111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all to Action, 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s to action, mission stat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ongress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4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ess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ongress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9" y="3478625"/>
            <a:ext cx="149841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4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ess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7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285050"/>
            <a:ext cx="149841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ssu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F9601-DC08-4556-BFCC-6E8A4998EC4A}"/>
              </a:ext>
            </a:extLst>
          </p:cNvPr>
          <p:cNvSpPr/>
          <p:nvPr userDrawn="1"/>
        </p:nvSpPr>
        <p:spPr>
          <a:xfrm>
            <a:off x="0" y="0"/>
            <a:ext cx="9144000" cy="16906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90689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Top Issues for 2018</a:t>
            </a: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0" y="4821657"/>
            <a:ext cx="9143999" cy="724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Medicaid Reform                Medicare                 Regulatory Relief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9" y="2857638"/>
            <a:ext cx="1485714" cy="148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60" y="2773237"/>
            <a:ext cx="1485714" cy="1498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21" y="2749404"/>
            <a:ext cx="1498413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3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uture. Strate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1" y="3472275"/>
            <a:ext cx="1511111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6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, strate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3" y="278700"/>
            <a:ext cx="1511111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32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o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76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7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52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overn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2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vern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0017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9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tigation, Congressional Acitivty such as hear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4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igation or Congressional activity such as hear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96841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34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tigation, Legal Mat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37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igation, Legal mat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F9601-DC08-4556-BFCC-6E8A4998EC4A}"/>
              </a:ext>
            </a:extLst>
          </p:cNvPr>
          <p:cNvSpPr/>
          <p:nvPr userDrawn="1"/>
        </p:nvSpPr>
        <p:spPr>
          <a:xfrm>
            <a:off x="0" y="0"/>
            <a:ext cx="9144000" cy="16906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90689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CFF6B8-423A-429B-A4AB-492232948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1" y="5046661"/>
            <a:ext cx="2041525" cy="13795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6FD2CA-F7FA-4F67-BAA7-77A5FFA2D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1235" y="5046661"/>
            <a:ext cx="2041525" cy="13795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83BDD14-B6BE-496B-A8BA-7B5A0D5EF2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717" y="5046661"/>
            <a:ext cx="2041525" cy="13795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95FD3CF-0E50-4879-86E4-361280618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4" y="2708274"/>
            <a:ext cx="2286000" cy="2286000"/>
          </a:xfrm>
        </p:spPr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CE9F981-EB46-49BB-9211-EBB7465E9C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8998" y="2708274"/>
            <a:ext cx="2286000" cy="2286000"/>
          </a:xfrm>
        </p:spPr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925184-3F72-429D-8A4F-FD83F31E67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1480" y="2708274"/>
            <a:ext cx="2286000" cy="2286000"/>
          </a:xfrm>
        </p:spPr>
      </p:sp>
    </p:spTree>
    <p:extLst>
      <p:ext uri="{BB962C8B-B14F-4D97-AF65-F5344CB8AC3E}">
        <p14:creationId xmlns:p14="http://schemas.microsoft.com/office/powerpoint/2010/main" val="48360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tters affecting the count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43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s affecting the whole count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8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2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edicare, Medicaid, Clin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6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care, Medicaid, Clinical infor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9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edicare, Medicaid, Clinical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3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care, Medicaid, Clinical information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62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embersh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5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h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2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Quality Improvement, Meeting-Working towards go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improvement, meeting goals, working towards a go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96843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3130" y="365126"/>
            <a:ext cx="633221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Table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8650" y="238124"/>
            <a:ext cx="1554480" cy="1554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07819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Quality Initi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2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Initi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9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gulations, Important Docu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1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ions, Important Docu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7460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7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gulatory, To Do, Actions-Next Ste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9" y="3472275"/>
            <a:ext cx="1498413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11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ions, regulatory relief, to-do list, actions nee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7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278700"/>
            <a:ext cx="1498413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44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rategy, Fu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29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, the fu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5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rategy, Futur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2275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5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, the futur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4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78700"/>
            <a:ext cx="148571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3130" y="365126"/>
            <a:ext cx="633221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Chart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8650" y="238124"/>
            <a:ext cx="1554480" cy="1554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1561350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QI - Antipsychotic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88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I - Antipsychotic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12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QI - Customer Satisfa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40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I - Customer Satisfa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0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QI - Functional 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6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I - Functional 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52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QI - Hospitaliz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09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I - Hospitaliz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1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QI - Hospitalization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4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I - Hospitalization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130" y="365126"/>
            <a:ext cx="633221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19606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916431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8650" y="238124"/>
            <a:ext cx="1554480" cy="1554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188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aff Stability, Caregiving. Workfor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29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Stability, Caregiving. Workfor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0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sidents, Be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" y="3478625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3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dents, Be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0304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" y="28505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6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9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15096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714500" indent="-342900">
              <a:buFont typeface="Wingdings" panose="05000000000000000000" pitchFamily="2" charset="2"/>
              <a:buChar char="ü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5332" y="6565769"/>
            <a:ext cx="380018" cy="292231"/>
          </a:xfrm>
          <a:prstGeom prst="rect">
            <a:avLst/>
          </a:prstGeom>
        </p:spPr>
        <p:txBody>
          <a:bodyPr/>
          <a:lstStyle/>
          <a:p>
            <a:fld id="{5A4C1E0A-F51B-4A89-8444-C78CC0A33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9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07530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 sz="2400"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0753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4111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3462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F9601-DC08-4556-BFCC-6E8A4998EC4A}"/>
              </a:ext>
            </a:extLst>
          </p:cNvPr>
          <p:cNvSpPr/>
          <p:nvPr userDrawn="1"/>
        </p:nvSpPr>
        <p:spPr>
          <a:xfrm>
            <a:off x="0" y="1"/>
            <a:ext cx="9144000" cy="9286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28689"/>
          </a:xfrm>
        </p:spPr>
        <p:txBody>
          <a:bodyPr/>
          <a:lstStyle>
            <a:lvl1pPr algn="ctr">
              <a:defRPr lang="en-US" sz="3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CFF6B8-423A-429B-A4AB-492232948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1328739"/>
            <a:ext cx="6997304" cy="48654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10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Issu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F9601-DC08-4556-BFCC-6E8A4998EC4A}"/>
              </a:ext>
            </a:extLst>
          </p:cNvPr>
          <p:cNvSpPr/>
          <p:nvPr userDrawn="1"/>
        </p:nvSpPr>
        <p:spPr>
          <a:xfrm>
            <a:off x="0" y="2"/>
            <a:ext cx="9144000" cy="16906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9144000" cy="1690689"/>
          </a:xfrm>
        </p:spPr>
        <p:txBody>
          <a:bodyPr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Top Issues for 2018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AE8703-22A8-463E-8609-08B1D71675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875" y="2015203"/>
            <a:ext cx="8219511" cy="37956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FEA6D-C979-46F9-8420-3F009CA2CF20}"/>
              </a:ext>
            </a:extLst>
          </p:cNvPr>
          <p:cNvSpPr txBox="1"/>
          <p:nvPr userDrawn="1"/>
        </p:nvSpPr>
        <p:spPr>
          <a:xfrm>
            <a:off x="2104359" y="6488668"/>
            <a:ext cx="4994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Improving Lives </a:t>
            </a:r>
            <a:r>
              <a:rPr lang="en-US" sz="1350" b="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by</a:t>
            </a:r>
            <a:r>
              <a:rPr lang="en-US" sz="1350" b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Delivering Solutions </a:t>
            </a:r>
            <a:r>
              <a:rPr lang="en-US" sz="1350" b="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</a:t>
            </a:r>
            <a:r>
              <a:rPr lang="en-US" sz="1350" b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Quality Care</a:t>
            </a:r>
          </a:p>
        </p:txBody>
      </p:sp>
    </p:spTree>
    <p:extLst>
      <p:ext uri="{BB962C8B-B14F-4D97-AF65-F5344CB8AC3E}">
        <p14:creationId xmlns:p14="http://schemas.microsoft.com/office/powerpoint/2010/main" val="327639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131" y="365126"/>
            <a:ext cx="63334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7792"/>
            <a:ext cx="3868340" cy="721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09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7792"/>
            <a:ext cx="3887391" cy="721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09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8650" y="238124"/>
            <a:ext cx="1554480" cy="1554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62137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72" y="3558701"/>
            <a:ext cx="6986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33992" y="3444242"/>
            <a:ext cx="1554480" cy="1554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7687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dd icon in top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130" y="365126"/>
            <a:ext cx="633221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8650" y="238124"/>
            <a:ext cx="1554480" cy="1554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7941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0744" y="365126"/>
            <a:ext cx="6574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2033516"/>
            <a:ext cx="7886700" cy="417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56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55D3-9DFB-49AB-93D6-2BC2049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84" y="423865"/>
            <a:ext cx="7553324" cy="679071"/>
          </a:xfrm>
        </p:spPr>
        <p:txBody>
          <a:bodyPr/>
          <a:lstStyle/>
          <a:p>
            <a:pPr algn="ctr"/>
            <a:r>
              <a:rPr lang="en-US" dirty="0"/>
              <a:t>2018 Royalties for Kansas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8AA9D2-E01A-415F-A3A6-4E9FA3D03C1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4"/>
          <a:ext cx="4178618" cy="373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8">
                  <a:extLst>
                    <a:ext uri="{9D8B030D-6E8A-4147-A177-3AD203B41FA5}">
                      <a16:colId xmlns:a16="http://schemas.microsoft.com/office/drawing/2014/main" val="205078807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64368852"/>
                    </a:ext>
                  </a:extLst>
                </a:gridCol>
              </a:tblGrid>
              <a:tr h="622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95713"/>
                  </a:ext>
                </a:extLst>
              </a:tr>
              <a:tr h="622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41337"/>
                  </a:ext>
                </a:extLst>
              </a:tr>
              <a:tr h="622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4658"/>
                  </a:ext>
                </a:extLst>
              </a:tr>
              <a:tr h="622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4161"/>
                  </a:ext>
                </a:extLst>
              </a:tr>
              <a:tr h="622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13669"/>
                  </a:ext>
                </a:extLst>
              </a:tr>
              <a:tr h="622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555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056CBB-86CA-4803-8DFB-E1F28B79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67133"/>
              </p:ext>
            </p:extLst>
          </p:nvPr>
        </p:nvGraphicFramePr>
        <p:xfrm>
          <a:off x="962025" y="1225486"/>
          <a:ext cx="6657976" cy="399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38">
                  <a:extLst>
                    <a:ext uri="{9D8B030D-6E8A-4147-A177-3AD203B41FA5}">
                      <a16:colId xmlns:a16="http://schemas.microsoft.com/office/drawing/2014/main" val="2891273377"/>
                    </a:ext>
                  </a:extLst>
                </a:gridCol>
                <a:gridCol w="3309938">
                  <a:extLst>
                    <a:ext uri="{9D8B030D-6E8A-4147-A177-3AD203B41FA5}">
                      <a16:colId xmlns:a16="http://schemas.microsoft.com/office/drawing/2014/main" val="1380479818"/>
                    </a:ext>
                  </a:extLst>
                </a:gridCol>
              </a:tblGrid>
              <a:tr h="66661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Gero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Nurse Prep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$660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7358"/>
                  </a:ext>
                </a:extLst>
              </a:tr>
              <a:tr h="66661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HealthCap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$634.96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04303"/>
                  </a:ext>
                </a:extLst>
              </a:tr>
              <a:tr h="66661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PartnerShip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42653"/>
                  </a:ext>
                </a:extLst>
              </a:tr>
              <a:tr h="66661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IPCO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$2,560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16523"/>
                  </a:ext>
                </a:extLst>
              </a:tr>
              <a:tr h="66661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ahcancalED Products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$66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88654"/>
                  </a:ext>
                </a:extLst>
              </a:tr>
              <a:tr h="66661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Total Earned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$3,924.96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7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342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Courier New</vt:lpstr>
      <vt:lpstr>Wingdings</vt:lpstr>
      <vt:lpstr>1_Office Theme</vt:lpstr>
      <vt:lpstr>2018 Royalties for Kansas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Royalties for New Mexico</dc:title>
  <dc:creator>Dave Kyllo</dc:creator>
  <cp:lastModifiedBy>Dave Kyllo</cp:lastModifiedBy>
  <cp:revision>10</cp:revision>
  <cp:lastPrinted>2019-05-20T20:07:52Z</cp:lastPrinted>
  <dcterms:created xsi:type="dcterms:W3CDTF">2019-05-16T14:48:58Z</dcterms:created>
  <dcterms:modified xsi:type="dcterms:W3CDTF">2019-05-20T20:09:13Z</dcterms:modified>
</cp:coreProperties>
</file>